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63" d="100"/>
          <a:sy n="63" d="100"/>
        </p:scale>
        <p:origin x="1225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798870" y="4245568"/>
            <a:ext cx="429564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Emilio Alejandro Menéndez Valencia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01-03-2023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8076240" cy="325862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collection, Data Wrangling, Data Web scraping and predictive for each classification model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Success Launches by All Sites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7A26B508-FE24-712F-EE83-4442480A3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70" y="1709057"/>
            <a:ext cx="10592881" cy="43927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Success Launches for site VAFB- SLC-4E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C308C2B7-4CD8-D0E1-3B56-47C7D1C41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670154"/>
            <a:ext cx="10779966" cy="47570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 Launch outcome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53E528FE-B00B-3DD2-0586-ED83D8E47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582" y="1623721"/>
            <a:ext cx="10657115" cy="44018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</TotalTime>
  <Words>1234</Words>
  <Application>Microsoft Office PowerPoint</Application>
  <PresentationFormat>Widescreen</PresentationFormat>
  <Paragraphs>220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Emilio Menendez</cp:lastModifiedBy>
  <cp:revision>202</cp:revision>
  <dcterms:created xsi:type="dcterms:W3CDTF">2021-04-29T18:58:34Z</dcterms:created>
  <dcterms:modified xsi:type="dcterms:W3CDTF">2023-03-01T17:30:22Z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2023-02-28T20:24:55Z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8fcce0be-303a-430c-a984-1d553f3fe162</vt:lpwstr>
  </property>
  <property fmtid="{D5CDD505-2E9C-101B-9397-08002B2CF9AE}" pid="8" name="MSIP_Label_defa4170-0d19-0005-0004-bc88714345d2_ActionId">
    <vt:lpwstr>e9698495-05b3-49c3-8a97-6e3623a840c7</vt:lpwstr>
  </property>
  <property fmtid="{D5CDD505-2E9C-101B-9397-08002B2CF9AE}" pid="9" name="MSIP_Label_defa4170-0d19-0005-0004-bc88714345d2_ContentBits">
    <vt:lpwstr>0</vt:lpwstr>
  </property>
</Properties>
</file>

<file path=docProps/thumbnail.jpeg>
</file>